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2" r:id="rId5"/>
    <p:sldId id="263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85508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0477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25347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65030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547004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74240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8982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73566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4093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16461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18207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74765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2134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6606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7151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633802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3906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00A79AD-935F-4A2F-9452-252EB1321B2A}" type="datetimeFigureOut">
              <a:rPr lang="en-IN" smtClean="0"/>
              <a:t>16-03-2020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A18382E4-E257-4ADB-AF99-AD3BC5C88F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9164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600" dirty="0" smtClean="0"/>
              <a:t>SMART SHOPPING CHART</a:t>
            </a:r>
            <a:br>
              <a:rPr lang="en-US" sz="7600" dirty="0" smtClean="0"/>
            </a:br>
            <a:endParaRPr lang="en-IN" sz="7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BY-TEAM SIGNATURE</a:t>
            </a:r>
            <a:endParaRPr lang="en-IN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341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405442"/>
            <a:ext cx="5421701" cy="4641011"/>
          </a:xfrm>
        </p:spPr>
        <p:txBody>
          <a:bodyPr>
            <a:noAutofit/>
          </a:bodyPr>
          <a:lstStyle/>
          <a:p>
            <a:r>
              <a:rPr lang="en-US" sz="3600" dirty="0" smtClean="0">
                <a:solidFill>
                  <a:srgbClr val="C00000"/>
                </a:solidFill>
              </a:rPr>
              <a:t>Introduction:</a:t>
            </a:r>
            <a:r>
              <a:rPr lang="en-US" sz="2400" dirty="0" smtClean="0">
                <a:solidFill>
                  <a:srgbClr val="C00000"/>
                </a:solidFill>
              </a:rPr>
              <a:t/>
            </a:r>
            <a:br>
              <a:rPr lang="en-US" sz="2400" dirty="0" smtClean="0">
                <a:solidFill>
                  <a:srgbClr val="C00000"/>
                </a:solidFill>
              </a:rPr>
            </a:br>
            <a:r>
              <a:rPr lang="en-US" sz="2400" dirty="0">
                <a:solidFill>
                  <a:srgbClr val="C00000"/>
                </a:solidFill>
              </a:rPr>
              <a:t/>
            </a:r>
            <a:br>
              <a:rPr lang="en-US" sz="2400" dirty="0">
                <a:solidFill>
                  <a:srgbClr val="C00000"/>
                </a:solidFill>
              </a:rPr>
            </a:b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Automated 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Shopping Cart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“</a:t>
            </a:r>
            <a:r>
              <a:rPr 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Smart Cart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”, is an innovative consumer purchasing product that is designed to help shoppers fast-track 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their </a:t>
            </a:r>
            <a:r>
              <a:rPr 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shopping</a:t>
            </a:r>
            <a:r>
              <a:rPr lang="en-US" sz="240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 experience </a:t>
            </a:r>
            <a:endParaRPr lang="en-IN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7502" y="405442"/>
            <a:ext cx="5588709" cy="3908189"/>
          </a:xfrm>
        </p:spPr>
      </p:pic>
    </p:spTree>
    <p:extLst>
      <p:ext uri="{BB962C8B-B14F-4D97-AF65-F5344CB8AC3E}">
        <p14:creationId xmlns:p14="http://schemas.microsoft.com/office/powerpoint/2010/main" val="88570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Advantages: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2432649"/>
            <a:ext cx="10394706" cy="3054079"/>
          </a:xfrm>
        </p:spPr>
        <p:txBody>
          <a:bodyPr>
            <a:normAutofit/>
          </a:bodyPr>
          <a:lstStyle/>
          <a:p>
            <a:r>
              <a:rPr lang="en-US" dirty="0"/>
              <a:t>Safer </a:t>
            </a:r>
            <a:r>
              <a:rPr lang="en-US" b="1" dirty="0" smtClean="0"/>
              <a:t>shopping</a:t>
            </a:r>
            <a:endParaRPr lang="en-US" dirty="0"/>
          </a:p>
          <a:p>
            <a:r>
              <a:rPr lang="en-US" dirty="0"/>
              <a:t>Convenient </a:t>
            </a:r>
            <a:r>
              <a:rPr lang="en-US" b="1" dirty="0" smtClean="0"/>
              <a:t>shopping</a:t>
            </a:r>
            <a:endParaRPr lang="en-US" dirty="0"/>
          </a:p>
          <a:p>
            <a:r>
              <a:rPr lang="en-US" dirty="0"/>
              <a:t>A single hub for data </a:t>
            </a:r>
            <a:r>
              <a:rPr lang="en-US" dirty="0" smtClean="0"/>
              <a:t>management</a:t>
            </a:r>
            <a:endParaRPr lang="en-US" dirty="0"/>
          </a:p>
          <a:p>
            <a:r>
              <a:rPr lang="en-US" dirty="0"/>
              <a:t>An official storefront for your </a:t>
            </a:r>
            <a:r>
              <a:rPr lang="en-US" dirty="0" smtClean="0"/>
              <a:t>business</a:t>
            </a:r>
            <a:endParaRPr lang="en-US" dirty="0"/>
          </a:p>
          <a:p>
            <a:r>
              <a:rPr lang="en-US" dirty="0"/>
              <a:t>Easy </a:t>
            </a:r>
            <a:r>
              <a:rPr lang="en-US" dirty="0" smtClean="0"/>
              <a:t>payments</a:t>
            </a:r>
            <a:endParaRPr lang="en-US" dirty="0"/>
          </a:p>
          <a:p>
            <a:r>
              <a:rPr lang="en-US" b="1" dirty="0"/>
              <a:t>Shopping</a:t>
            </a:r>
            <a:r>
              <a:rPr lang="en-US" dirty="0"/>
              <a:t> analytics &amp; performance </a:t>
            </a:r>
            <a:r>
              <a:rPr lang="en-US" dirty="0" smtClean="0"/>
              <a:t>management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9515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Working demo:</a:t>
            </a:r>
            <a:endParaRPr lang="en-IN" dirty="0"/>
          </a:p>
        </p:txBody>
      </p:sp>
      <p:pic>
        <p:nvPicPr>
          <p:cNvPr id="4" name="WhatsApp Video 2020-03-15 at 11.49.31 AM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93812" y="2003365"/>
            <a:ext cx="6019800" cy="331152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8138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E-bill :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1501" y="301925"/>
            <a:ext cx="4597879" cy="4873923"/>
          </a:xfrm>
        </p:spPr>
      </p:pic>
    </p:spTree>
    <p:extLst>
      <p:ext uri="{BB962C8B-B14F-4D97-AF65-F5344CB8AC3E}">
        <p14:creationId xmlns:p14="http://schemas.microsoft.com/office/powerpoint/2010/main" val="396906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CONCLUSIONS: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396816" y="1690778"/>
            <a:ext cx="10683692" cy="368380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smart shopping cart is implemented in such a way that it allows the customer to </a:t>
            </a:r>
            <a:r>
              <a:rPr lang="en-US" dirty="0" smtClean="0"/>
              <a:t>scan the </a:t>
            </a:r>
            <a:r>
              <a:rPr lang="en-US" dirty="0"/>
              <a:t>item that he/she wants to purchase and automatically updates the bill thus </a:t>
            </a:r>
            <a:r>
              <a:rPr lang="en-US" dirty="0" smtClean="0"/>
              <a:t>preventing </a:t>
            </a:r>
            <a:r>
              <a:rPr lang="en-US" dirty="0"/>
              <a:t>long queues at the checkout.</a:t>
            </a:r>
          </a:p>
          <a:p>
            <a:endParaRPr lang="en-US" dirty="0"/>
          </a:p>
          <a:p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56223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                           Thank you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204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73</TotalTime>
  <Words>56</Words>
  <Application>Microsoft Office PowerPoint</Application>
  <PresentationFormat>Widescreen</PresentationFormat>
  <Paragraphs>17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Impact</vt:lpstr>
      <vt:lpstr>Main Event</vt:lpstr>
      <vt:lpstr>SMART SHOPPING CHART </vt:lpstr>
      <vt:lpstr>Introduction:  The Automated Shopping Cart, “Smart Cart”, is an innovative consumer purchasing product that is designed to help shoppers fast-track their shopping experience </vt:lpstr>
      <vt:lpstr>Advantages:</vt:lpstr>
      <vt:lpstr>Working demo:</vt:lpstr>
      <vt:lpstr>E-bill :</vt:lpstr>
      <vt:lpstr>CONCLUSIONS:</vt:lpstr>
      <vt:lpstr>                           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SHOPPING CHART </dc:title>
  <dc:creator>Mohith Chinnari</dc:creator>
  <cp:lastModifiedBy>Mohith Chinnari</cp:lastModifiedBy>
  <cp:revision>20</cp:revision>
  <dcterms:created xsi:type="dcterms:W3CDTF">2020-03-12T08:54:16Z</dcterms:created>
  <dcterms:modified xsi:type="dcterms:W3CDTF">2020-03-16T14:53:15Z</dcterms:modified>
</cp:coreProperties>
</file>

<file path=docProps/thumbnail.jpeg>
</file>